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2FC5-F626-4D28-BC6C-5C188CA91589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81A-2B05-4D10-99DB-130E0739F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2FC5-F626-4D28-BC6C-5C188CA91589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81A-2B05-4D10-99DB-130E0739F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2FC5-F626-4D28-BC6C-5C188CA91589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81A-2B05-4D10-99DB-130E0739F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2FC5-F626-4D28-BC6C-5C188CA91589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81A-2B05-4D10-99DB-130E0739F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2FC5-F626-4D28-BC6C-5C188CA91589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81A-2B05-4D10-99DB-130E0739F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2FC5-F626-4D28-BC6C-5C188CA91589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81A-2B05-4D10-99DB-130E0739F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2FC5-F626-4D28-BC6C-5C188CA91589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81A-2B05-4D10-99DB-130E0739F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2FC5-F626-4D28-BC6C-5C188CA91589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81A-2B05-4D10-99DB-130E0739F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2FC5-F626-4D28-BC6C-5C188CA91589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81A-2B05-4D10-99DB-130E0739F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2FC5-F626-4D28-BC6C-5C188CA91589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81A-2B05-4D10-99DB-130E0739F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2FC5-F626-4D28-BC6C-5C188CA91589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281A-2B05-4D10-99DB-130E0739F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52FC5-F626-4D28-BC6C-5C188CA91589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8281A-2B05-4D10-99DB-130E0739F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zbykamam.ru/wp-content/uploads/2011/08/Internet1.j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428604"/>
            <a:ext cx="8286808" cy="6000792"/>
          </a:xfrm>
          <a:prstGeom prst="roundRect">
            <a:avLst>
              <a:gd name="adj" fmla="val 19466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07181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4800" b="1" i="1" u="sng" dirty="0" smtClean="0"/>
              <a:t>«Интернет-безопасность и профилактика правонарушений </a:t>
            </a:r>
            <a:br>
              <a:rPr lang="ru-RU" sz="4800" b="1" i="1" u="sng" dirty="0" smtClean="0"/>
            </a:br>
            <a:r>
              <a:rPr lang="ru-RU" sz="4800" b="1" i="1" u="sng" dirty="0" smtClean="0"/>
              <a:t>среди несовершеннолетних </a:t>
            </a:r>
            <a:br>
              <a:rPr lang="ru-RU" sz="4800" b="1" i="1" u="sng" dirty="0" smtClean="0"/>
            </a:br>
            <a:r>
              <a:rPr lang="ru-RU" sz="4800" b="1" i="1" u="sng" dirty="0" smtClean="0"/>
              <a:t>в сети Интернет»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8" descr="g0120175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643050"/>
            <a:ext cx="291147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428604"/>
            <a:ext cx="8286808" cy="6000792"/>
          </a:xfrm>
          <a:prstGeom prst="roundRect">
            <a:avLst>
              <a:gd name="adj" fmla="val 19466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Infograph6_sms_ru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81000"/>
            <a:ext cx="7164387" cy="619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428604"/>
            <a:ext cx="8286808" cy="6000792"/>
          </a:xfrm>
          <a:prstGeom prst="roundRect">
            <a:avLst>
              <a:gd name="adj" fmla="val 19466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571480"/>
            <a:ext cx="8229600" cy="470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14348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kumimoji="0" lang="ru-RU" sz="48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428604"/>
            <a:ext cx="8286808" cy="6000792"/>
          </a:xfrm>
          <a:prstGeom prst="roundRect">
            <a:avLst>
              <a:gd name="adj" fmla="val 19466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 r="14563"/>
          <a:stretch>
            <a:fillRect/>
          </a:stretch>
        </p:blipFill>
        <p:spPr bwMode="auto">
          <a:xfrm>
            <a:off x="1214414" y="428604"/>
            <a:ext cx="6705624" cy="615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00166" y="1928802"/>
            <a:ext cx="350046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Нормы использования компьютера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 неделю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данным Министерства здравоохранения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428604"/>
            <a:ext cx="8286808" cy="6000792"/>
          </a:xfrm>
          <a:prstGeom prst="roundRect">
            <a:avLst>
              <a:gd name="adj" fmla="val 19466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43050"/>
            <a:ext cx="5143536" cy="413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Какие опасности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интернете?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564357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</a:t>
            </a:r>
            <a:r>
              <a:rPr kumimoji="0" lang="ru-RU" sz="55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их избежать</a:t>
            </a:r>
            <a:r>
              <a:rPr kumimoji="0" lang="ru-RU" sz="5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428604"/>
            <a:ext cx="8286808" cy="6000792"/>
          </a:xfrm>
          <a:prstGeom prst="roundRect">
            <a:avLst>
              <a:gd name="adj" fmla="val 19466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Infograph3_narkoman_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943" y="153456"/>
            <a:ext cx="8714775" cy="6543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428604"/>
            <a:ext cx="8286808" cy="6000792"/>
          </a:xfrm>
          <a:prstGeom prst="roundRect">
            <a:avLst>
              <a:gd name="adj" fmla="val 19466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-1"/>
            <a:ext cx="4786315" cy="6194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28604"/>
            <a:ext cx="4968169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428604"/>
            <a:ext cx="8286808" cy="6000792"/>
          </a:xfrm>
          <a:prstGeom prst="roundRect">
            <a:avLst>
              <a:gd name="adj" fmla="val 19466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cs623217.vk.me/v623217527/1beef/pFyNoLtSM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5357849" cy="3929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3.bp.blogspot.com/-at_vhHd6TqA/VdhPPHxMWoI/AAAAAAAACVc/1zuoFrKaDQw/s1600/ask_fm-logo-512x1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929198"/>
            <a:ext cx="316335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cs311916.vk.me/v311916280/2da3/q9uaeFatK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714488"/>
            <a:ext cx="1905000" cy="2876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://mediakritika.by/files/images/network_anonymity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-1"/>
            <a:ext cx="8929718" cy="5019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428604"/>
            <a:ext cx="8286808" cy="6000792"/>
          </a:xfrm>
          <a:prstGeom prst="roundRect">
            <a:avLst>
              <a:gd name="adj" fmla="val 19466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ФОТО + СТИХ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4" descr="Infograph2_konfeta_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48" y="500042"/>
            <a:ext cx="7886037" cy="5803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9466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childrens-intern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935597"/>
            <a:ext cx="318516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214290"/>
            <a:ext cx="7511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Риск заражения КП вредоносными программами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388" y="2071678"/>
            <a:ext cx="16430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429356" y="2786058"/>
            <a:ext cx="27146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Сайты знакомств, социальные сети,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блоги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чаты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2428868"/>
            <a:ext cx="2582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Наркотики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214686"/>
            <a:ext cx="2571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Депрессивные молодёжные течения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57224" y="5072074"/>
            <a:ext cx="77153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Порнография и распространенные в сети изображения сексуального характера, сцен насилия  с участием подростков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42910" y="1142984"/>
            <a:ext cx="77867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Экстремизм, национализм, фашизм,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ецензурная брань, оскорбления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553" grpId="0"/>
      <p:bldP spid="23554" grpId="0"/>
      <p:bldP spid="23555" grpId="0"/>
      <p:bldP spid="10" grpId="0"/>
      <p:bldP spid="2355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9466"/>
            </a:avLst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Время, проводимое за компьютером</a:t>
            </a:r>
            <a:endParaRPr lang="ru-RU" dirty="0"/>
          </a:p>
        </p:txBody>
      </p:sp>
      <p:pic>
        <p:nvPicPr>
          <p:cNvPr id="6" name="Picture 7" descr="Кампания по пропаганде безопасности в Интернете из Брази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285992"/>
            <a:ext cx="461236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обезопасить себя и детей?</a:t>
            </a:r>
            <a:endParaRPr lang="ru-RU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000240"/>
            <a:ext cx="2413546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Используйте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контроля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98532" y="2357430"/>
            <a:ext cx="283686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Контролируйте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время,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проводимое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компьютером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2149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Полностью проверяйте свои рабочие компьютеры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5214950"/>
            <a:ext cx="28809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Периодически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меняйте пароли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99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«Интернет-безопасность и профилактика правонарушений  среди несовершеннолетних  в сети Интернет»  </vt:lpstr>
      <vt:lpstr>Слайд 2</vt:lpstr>
      <vt:lpstr>Какие опасности  в интернете? </vt:lpstr>
      <vt:lpstr>Слайд 4</vt:lpstr>
      <vt:lpstr>Слайд 5</vt:lpstr>
      <vt:lpstr>Слайд 6</vt:lpstr>
      <vt:lpstr>ФОТО + СТИХ </vt:lpstr>
      <vt:lpstr>Слайд 8</vt:lpstr>
      <vt:lpstr>Как обезопасить себя и детей?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социальных негативных явлений в детской и подростковой среде.</dc:title>
  <dc:creator>Светлана</dc:creator>
  <cp:lastModifiedBy>Microsoft</cp:lastModifiedBy>
  <cp:revision>16</cp:revision>
  <dcterms:created xsi:type="dcterms:W3CDTF">2015-10-28T03:38:44Z</dcterms:created>
  <dcterms:modified xsi:type="dcterms:W3CDTF">2019-01-09T16:08:19Z</dcterms:modified>
</cp:coreProperties>
</file>